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E0CA3E6-46A8-C34E-8CA2-94F7199464A4}">
          <p14:sldIdLst>
            <p14:sldId id="256"/>
            <p14:sldId id="257"/>
            <p14:sldId id="266"/>
            <p14:sldId id="258"/>
            <p14:sldId id="267"/>
            <p14:sldId id="268"/>
            <p14:sldId id="269"/>
            <p14:sldId id="270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72"/>
    <p:restoredTop sz="90170"/>
  </p:normalViewPr>
  <p:slideViewPr>
    <p:cSldViewPr snapToGrid="0" snapToObjects="1">
      <p:cViewPr varScale="1">
        <p:scale>
          <a:sx n="66" d="100"/>
          <a:sy n="66" d="100"/>
        </p:scale>
        <p:origin x="9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6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7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6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2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9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6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4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6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C331-4F39-B741-AAFB-831C764F221E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8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20041"/>
            <a:ext cx="12192000" cy="2387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Процедура подачи заявки на субсидию для субъектов малого и среднего предпринимательства Московской области в электронном виде</a:t>
            </a:r>
            <a:endParaRPr lang="ru-RU" sz="44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0" y="238312"/>
            <a:ext cx="11885139" cy="1949077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216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В разделе «Документы» прикрепите скан заполненного бланка «Информация о заявителе»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8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67" y="2982636"/>
            <a:ext cx="9378695" cy="199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88" y="3010265"/>
            <a:ext cx="9228556" cy="3209508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216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Отсканируйте основные документы по организации/ИП и прикрепите электронные образы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9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8937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518" y="2855470"/>
            <a:ext cx="8636000" cy="23241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80313"/>
            <a:ext cx="9228556" cy="1828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Отсканируйте документы по сделкам, разложите их по папкам, исходя </a:t>
            </a:r>
            <a:r>
              <a:rPr lang="ru-RU" sz="3200" smtClean="0"/>
              <a:t>из правила </a:t>
            </a:r>
            <a:r>
              <a:rPr lang="ru-RU" sz="3200" b="1" smtClean="0"/>
              <a:t>«1 </a:t>
            </a:r>
            <a:r>
              <a:rPr lang="ru-RU" sz="3200" b="1" dirty="0" smtClean="0"/>
              <a:t>договор = 1 папка»</a:t>
            </a:r>
          </a:p>
          <a:p>
            <a:r>
              <a:rPr lang="ru-RU" sz="3200" dirty="0" smtClean="0"/>
              <a:t>Заархивируйте папки в 1 архив и загрузите его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smtClean="0"/>
              <a:t>10</a:t>
            </a:r>
            <a:endParaRPr lang="ru-RU" sz="66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969163" y="5337948"/>
            <a:ext cx="5618022" cy="1333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ВНИМАНИЕ! Именуйте файлы в соответствии с содержимым (Договор</a:t>
            </a:r>
            <a:r>
              <a:rPr lang="is-IS" sz="2400" b="1" dirty="0" smtClean="0">
                <a:solidFill>
                  <a:srgbClr val="FF0000"/>
                </a:solidFill>
              </a:rPr>
              <a:t>…</a:t>
            </a:r>
            <a:r>
              <a:rPr lang="ru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пп</a:t>
            </a:r>
            <a:r>
              <a:rPr lang="ru-RU" sz="2400" b="1" dirty="0" smtClean="0">
                <a:solidFill>
                  <a:srgbClr val="FF0000"/>
                </a:solidFill>
              </a:rPr>
              <a:t> 22 от 13.01.18, и т.д.)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318" y="2598545"/>
            <a:ext cx="8836212" cy="427459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Проверьте полноту заполнения данных и отправьте заявку на конкурс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smtClean="0"/>
              <a:t>11</a:t>
            </a:r>
            <a:endParaRPr lang="ru-RU" sz="66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72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52" y="2800868"/>
            <a:ext cx="4166467" cy="302419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Отслеживайте статус рассмотрения вашей заявки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smtClean="0"/>
              <a:t>12</a:t>
            </a:r>
            <a:endParaRPr lang="ru-RU" sz="66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209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07999" y="4825999"/>
            <a:ext cx="4453467" cy="171630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796987" y="1618193"/>
            <a:ext cx="6380879" cy="1853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dirty="0" smtClean="0"/>
              <a:t>Спасибо за внимание и успехов в делах!</a:t>
            </a:r>
            <a:endParaRPr lang="ru-RU" sz="48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72134" y="5435164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/>
              <a:t>Поддержка:</a:t>
            </a:r>
          </a:p>
          <a:p>
            <a:r>
              <a:rPr lang="ru-RU" sz="3600" b="1" i="1" dirty="0" smtClean="0"/>
              <a:t>(495) 109-07-07</a:t>
            </a:r>
            <a:endParaRPr lang="ru-RU" sz="36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284879" y="3412690"/>
            <a:ext cx="6380879" cy="1853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/>
              <a:t>Помните, </a:t>
            </a:r>
            <a:r>
              <a:rPr lang="ru-RU" sz="3200" smtClean="0"/>
              <a:t>вы всегда можете позвонить нам: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665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38200" y="1591737"/>
            <a:ext cx="9228556" cy="846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ПЕРИОДЫ ПОДАЧИ ЗАЯВОК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69533" y="2573871"/>
            <a:ext cx="9228556" cy="17102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/>
                </a:solidFill>
              </a:rPr>
              <a:t>1 – 30 сентября 2018 г.</a:t>
            </a:r>
          </a:p>
          <a:p>
            <a:pPr marL="1028700" lvl="1" indent="-571500">
              <a:buFont typeface="Arial" charset="0"/>
              <a:buChar char="•"/>
            </a:pPr>
            <a:r>
              <a:rPr lang="ru-RU" sz="3200" dirty="0" smtClean="0"/>
              <a:t>Модернизация производства</a:t>
            </a:r>
          </a:p>
          <a:p>
            <a:pPr marL="1028700" lvl="1" indent="-571500">
              <a:buFont typeface="Arial" charset="0"/>
              <a:buChar char="•"/>
            </a:pPr>
            <a:r>
              <a:rPr lang="ru-RU" sz="3200" dirty="0" smtClean="0"/>
              <a:t>Лизинг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52599" y="4243793"/>
            <a:ext cx="9228556" cy="17102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/>
                </a:solidFill>
              </a:rPr>
              <a:t>20 сентября – 19 октября 2018 г.</a:t>
            </a:r>
          </a:p>
          <a:p>
            <a:pPr marL="1028700" lvl="1" indent="-571500">
              <a:buFont typeface="Arial" charset="0"/>
              <a:buChar char="•"/>
            </a:pPr>
            <a:r>
              <a:rPr lang="ru-RU" sz="3200" dirty="0" smtClean="0"/>
              <a:t>Социальное предпринимательство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15808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974728"/>
            <a:ext cx="9228556" cy="2539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Войдите на Региональный портал </a:t>
            </a:r>
            <a:r>
              <a:rPr lang="ru-RU" sz="3600" dirty="0" err="1" smtClean="0"/>
              <a:t>госуслуг</a:t>
            </a:r>
            <a:r>
              <a:rPr lang="ru-RU" sz="3600" dirty="0" smtClean="0"/>
              <a:t> Московской области под учетной записью физического либо юридического лица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82450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smtClean="0"/>
              <a:t>1</a:t>
            </a:r>
            <a:endParaRPr lang="ru-RU" sz="7200"/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88" y="3042961"/>
            <a:ext cx="6860358" cy="1457512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590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В списке </a:t>
            </a:r>
            <a:r>
              <a:rPr lang="ru-RU" sz="3600" dirty="0" err="1" smtClean="0"/>
              <a:t>госуслуг</a:t>
            </a:r>
            <a:r>
              <a:rPr lang="ru-RU" sz="3600" dirty="0" smtClean="0"/>
              <a:t> выберите 1 из 3-х конкурсов, на который собираетесь подать заявку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2</a:t>
            </a: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491" y="2565688"/>
            <a:ext cx="7530353" cy="2860941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730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2638695"/>
            <a:ext cx="8663878" cy="3288811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Согласитесь с условиями конкурса, поставив «галочки» в чек-боксах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3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0260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454" y="2533435"/>
            <a:ext cx="8817829" cy="3427098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Если являетесь представителем Заявителя, внесите свои данные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4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4687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99" y="2347757"/>
            <a:ext cx="8871632" cy="335379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Внесите данные о Заявителе (юр. </a:t>
            </a:r>
            <a:r>
              <a:rPr lang="ru-RU" sz="3600" dirty="0"/>
              <a:t>л</a:t>
            </a:r>
            <a:r>
              <a:rPr lang="ru-RU" sz="3600" dirty="0" smtClean="0"/>
              <a:t>ицо / ИП)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5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31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Не забудьте скачать бланк </a:t>
            </a:r>
            <a:r>
              <a:rPr lang="ru-RU" sz="3600" b="1" dirty="0" smtClean="0"/>
              <a:t>«Информация о заявителе» </a:t>
            </a:r>
            <a:r>
              <a:rPr lang="ru-RU" sz="3600" dirty="0" smtClean="0"/>
              <a:t>и заполнить его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6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365" y="2659488"/>
            <a:ext cx="9313951" cy="260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20" y="2709334"/>
            <a:ext cx="9090212" cy="347341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180914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Внесите </a:t>
            </a:r>
            <a:r>
              <a:rPr lang="ru-RU" sz="3600" smtClean="0"/>
              <a:t>данные о </a:t>
            </a:r>
            <a:r>
              <a:rPr lang="ru-RU" sz="3600" dirty="0" smtClean="0"/>
              <a:t>затратах, заявляемых к субсидированию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7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Московской области в электронном виде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/>
              <a:t>Поддержка:</a:t>
            </a:r>
          </a:p>
          <a:p>
            <a:r>
              <a:rPr lang="ru-RU" sz="2400" i="1" dirty="0" smtClean="0"/>
              <a:t>(495) 109-07-07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0774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496</Words>
  <Application>Microsoft Office PowerPoint</Application>
  <PresentationFormat>Широкоэкранный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Процедура подачи заявки на субсидию для субъектов малого и среднего предпринимательства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Процедура подачи заявки на субсидию для субъектов малого и среднего предпринимательства Московской области в электронном виде</dc:title>
  <dc:creator>Пользователь Microsoft Office</dc:creator>
  <cp:lastModifiedBy>Краснова Светлана Никитишна</cp:lastModifiedBy>
  <cp:revision>14</cp:revision>
  <dcterms:created xsi:type="dcterms:W3CDTF">2018-08-29T13:35:48Z</dcterms:created>
  <dcterms:modified xsi:type="dcterms:W3CDTF">2018-08-30T09:18:30Z</dcterms:modified>
</cp:coreProperties>
</file>